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My Jesus As Thou Wilt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JEWETT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6.6.6.6.D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64179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D/A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81872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Benjamin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Schmolke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(1704), Tr. Jane Borthwick (1854)</a:t>
                      </a:r>
                      <a:endParaRPr kumimoji="0" lang="nl-NL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" panose="020B0602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Carl von Weber (1820), Arr. Joseph P. Holbrook (1862)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As Thou Wilt_169_v3of4001">
            <a:extLst>
              <a:ext uri="{FF2B5EF4-FFF2-40B4-BE49-F238E27FC236}">
                <a16:creationId xmlns:a16="http://schemas.microsoft.com/office/drawing/2014/main" id="{6B9739C2-E170-7DAC-86E9-AF5F8916EB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54FB067-EC58-C5B2-648C-B10E73159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My Jesus As Thou Wilt</a:t>
            </a:r>
          </a:p>
        </p:txBody>
      </p:sp>
    </p:spTree>
    <p:extLst>
      <p:ext uri="{BB962C8B-B14F-4D97-AF65-F5344CB8AC3E}">
        <p14:creationId xmlns:p14="http://schemas.microsoft.com/office/powerpoint/2010/main" val="7257130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As Thou Wilt_169_v3of4002">
            <a:extLst>
              <a:ext uri="{FF2B5EF4-FFF2-40B4-BE49-F238E27FC236}">
                <a16:creationId xmlns:a16="http://schemas.microsoft.com/office/drawing/2014/main" id="{8362116D-4101-D793-DE82-4BA3DC9F3C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8EA7AB5-D026-EAB5-4E07-7AE8B53E3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1404909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As Thou Wilt_169_v3of4003">
            <a:extLst>
              <a:ext uri="{FF2B5EF4-FFF2-40B4-BE49-F238E27FC236}">
                <a16:creationId xmlns:a16="http://schemas.microsoft.com/office/drawing/2014/main" id="{0143513C-B8A7-B078-2DBD-0E5556A2C7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F7B89CD-1B63-6C45-2CAF-5605AE538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2945314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As Thou Wilt_169_v3of4004">
            <a:extLst>
              <a:ext uri="{FF2B5EF4-FFF2-40B4-BE49-F238E27FC236}">
                <a16:creationId xmlns:a16="http://schemas.microsoft.com/office/drawing/2014/main" id="{6BF640E9-B0A6-55BF-DE17-8BBE802694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977E32F-1D42-67F3-743F-930484054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2004574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As Thou Wilt_169_v4of4001">
            <a:extLst>
              <a:ext uri="{FF2B5EF4-FFF2-40B4-BE49-F238E27FC236}">
                <a16:creationId xmlns:a16="http://schemas.microsoft.com/office/drawing/2014/main" id="{39E381E4-AA04-F593-9763-8A1BEB16A6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3B58B83-26CB-F19D-DC0E-1A2E6C477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My Jesus As Thou Wilt</a:t>
            </a:r>
          </a:p>
        </p:txBody>
      </p:sp>
    </p:spTree>
    <p:extLst>
      <p:ext uri="{BB962C8B-B14F-4D97-AF65-F5344CB8AC3E}">
        <p14:creationId xmlns:p14="http://schemas.microsoft.com/office/powerpoint/2010/main" val="313807885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As Thou Wilt_169_v4of4002">
            <a:extLst>
              <a:ext uri="{FF2B5EF4-FFF2-40B4-BE49-F238E27FC236}">
                <a16:creationId xmlns:a16="http://schemas.microsoft.com/office/drawing/2014/main" id="{8BFA4731-5377-D148-9DB2-A9606039A9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0DA24FC-3445-FFFA-3041-CF37D8996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16786611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As Thou Wilt_169_v4of4003">
            <a:extLst>
              <a:ext uri="{FF2B5EF4-FFF2-40B4-BE49-F238E27FC236}">
                <a16:creationId xmlns:a16="http://schemas.microsoft.com/office/drawing/2014/main" id="{43FCDE44-1353-7D85-FC26-938A969775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86AD39A-73B3-1F53-72A5-05136A272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02592612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As Thou Wilt_169_v4of4004">
            <a:extLst>
              <a:ext uri="{FF2B5EF4-FFF2-40B4-BE49-F238E27FC236}">
                <a16:creationId xmlns:a16="http://schemas.microsoft.com/office/drawing/2014/main" id="{D54BD594-F1A1-AE43-8F6E-818D3DD5E5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672856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As Thou Wilt_169_v1001">
            <a:extLst>
              <a:ext uri="{FF2B5EF4-FFF2-40B4-BE49-F238E27FC236}">
                <a16:creationId xmlns:a16="http://schemas.microsoft.com/office/drawing/2014/main" id="{BF9A7563-A093-2BFC-E3F5-0A51986747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My Jesus As Thou Wilt</a:t>
            </a:r>
          </a:p>
        </p:txBody>
      </p:sp>
    </p:spTree>
    <p:extLst>
      <p:ext uri="{BB962C8B-B14F-4D97-AF65-F5344CB8AC3E}">
        <p14:creationId xmlns:p14="http://schemas.microsoft.com/office/powerpoint/2010/main" val="366322751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As Thou Wilt_169_v1002">
            <a:extLst>
              <a:ext uri="{FF2B5EF4-FFF2-40B4-BE49-F238E27FC236}">
                <a16:creationId xmlns:a16="http://schemas.microsoft.com/office/drawing/2014/main" id="{3CE6E725-EBDB-A226-C9EA-849B00AB72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9AF0312-CE81-A9E4-7EA0-AEC217CA5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0166860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As Thou Wilt_169_v1003">
            <a:extLst>
              <a:ext uri="{FF2B5EF4-FFF2-40B4-BE49-F238E27FC236}">
                <a16:creationId xmlns:a16="http://schemas.microsoft.com/office/drawing/2014/main" id="{939408C3-51A6-C250-A9DB-4C214F9FA3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B03B67F-18E8-CB46-A567-F0F7558DF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5763321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As Thou Wilt_169_v1004">
            <a:extLst>
              <a:ext uri="{FF2B5EF4-FFF2-40B4-BE49-F238E27FC236}">
                <a16:creationId xmlns:a16="http://schemas.microsoft.com/office/drawing/2014/main" id="{ACEFB58A-8D48-401D-1487-39CE1F7AC2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DFAB0AC-9059-4444-2D50-036CEE989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2655124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As Thou Wilt_169_v2001">
            <a:extLst>
              <a:ext uri="{FF2B5EF4-FFF2-40B4-BE49-F238E27FC236}">
                <a16:creationId xmlns:a16="http://schemas.microsoft.com/office/drawing/2014/main" id="{B8B22491-1E0B-4874-7322-AF57E7A26D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04BDB56-63B4-4B08-FD61-8EB41750E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My Jesus As Thou Wilt</a:t>
            </a:r>
          </a:p>
        </p:txBody>
      </p:sp>
    </p:spTree>
    <p:extLst>
      <p:ext uri="{BB962C8B-B14F-4D97-AF65-F5344CB8AC3E}">
        <p14:creationId xmlns:p14="http://schemas.microsoft.com/office/powerpoint/2010/main" val="425084428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As Thou Wilt_169_v2002">
            <a:extLst>
              <a:ext uri="{FF2B5EF4-FFF2-40B4-BE49-F238E27FC236}">
                <a16:creationId xmlns:a16="http://schemas.microsoft.com/office/drawing/2014/main" id="{7E01F54B-46C5-98A0-5092-378EF31828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4EAB1E-4A22-3402-A4E7-BB6F7114C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8888934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As Thou Wilt_169_v2003">
            <a:extLst>
              <a:ext uri="{FF2B5EF4-FFF2-40B4-BE49-F238E27FC236}">
                <a16:creationId xmlns:a16="http://schemas.microsoft.com/office/drawing/2014/main" id="{17ECFB2E-BA9C-0AE6-EF47-78638CF46B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6D0B1C-BB28-5E6F-F2F2-3A200E579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95420652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As Thou Wilt_169_v2004">
            <a:extLst>
              <a:ext uri="{FF2B5EF4-FFF2-40B4-BE49-F238E27FC236}">
                <a16:creationId xmlns:a16="http://schemas.microsoft.com/office/drawing/2014/main" id="{7C18858E-C3FC-7D90-BDF1-1C7C905F9B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70A83EC-01A1-94ED-2C20-F5971958A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11829718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144</Words>
  <Application>Microsoft Office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2025-05-06T16:08:11Z</dcterms:modified>
  <cp:category>PDHymns</cp:category>
</cp:coreProperties>
</file>