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Nailed To The Cross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8881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855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Frank A Breck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Grant Colfax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Tullar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3001">
            <a:extLst>
              <a:ext uri="{FF2B5EF4-FFF2-40B4-BE49-F238E27FC236}">
                <a16:creationId xmlns:a16="http://schemas.microsoft.com/office/drawing/2014/main" id="{B81F082D-FD58-8CF5-1B98-45246974C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A7B8C5-4907-1FF3-7FCE-80F22985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Nailed To The Cross</a:t>
            </a:r>
          </a:p>
        </p:txBody>
      </p:sp>
    </p:spTree>
    <p:extLst>
      <p:ext uri="{BB962C8B-B14F-4D97-AF65-F5344CB8AC3E}">
        <p14:creationId xmlns:p14="http://schemas.microsoft.com/office/powerpoint/2010/main" val="17952136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3002">
            <a:extLst>
              <a:ext uri="{FF2B5EF4-FFF2-40B4-BE49-F238E27FC236}">
                <a16:creationId xmlns:a16="http://schemas.microsoft.com/office/drawing/2014/main" id="{DE76070D-E4D0-0786-40E1-DD5E58AC86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808215-7B79-7287-B764-4994966E8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78933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1">
            <a:extLst>
              <a:ext uri="{FF2B5EF4-FFF2-40B4-BE49-F238E27FC236}">
                <a16:creationId xmlns:a16="http://schemas.microsoft.com/office/drawing/2014/main" id="{4C95C27A-B7A6-2169-85F9-FE04B1EFA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C285FF-2AC4-9686-71CB-63EB067C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134581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2">
            <a:extLst>
              <a:ext uri="{FF2B5EF4-FFF2-40B4-BE49-F238E27FC236}">
                <a16:creationId xmlns:a16="http://schemas.microsoft.com/office/drawing/2014/main" id="{3B48DC53-24E4-DC1B-71C8-694C50ECF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8701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1001">
            <a:extLst>
              <a:ext uri="{FF2B5EF4-FFF2-40B4-BE49-F238E27FC236}">
                <a16:creationId xmlns:a16="http://schemas.microsoft.com/office/drawing/2014/main" id="{A6449EF7-30DC-DBF8-A3B3-F26F00420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Nailed To The Cross</a:t>
            </a:r>
          </a:p>
        </p:txBody>
      </p:sp>
    </p:spTree>
    <p:extLst>
      <p:ext uri="{BB962C8B-B14F-4D97-AF65-F5344CB8AC3E}">
        <p14:creationId xmlns:p14="http://schemas.microsoft.com/office/powerpoint/2010/main" val="1146504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1002">
            <a:extLst>
              <a:ext uri="{FF2B5EF4-FFF2-40B4-BE49-F238E27FC236}">
                <a16:creationId xmlns:a16="http://schemas.microsoft.com/office/drawing/2014/main" id="{93D1D1D7-C953-7DBE-B78F-40B5E0400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A3AEB7-7D34-BD45-BECA-1C1C35640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373378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1">
            <a:extLst>
              <a:ext uri="{FF2B5EF4-FFF2-40B4-BE49-F238E27FC236}">
                <a16:creationId xmlns:a16="http://schemas.microsoft.com/office/drawing/2014/main" id="{84A29A9E-0F3D-4AC4-D6B7-D6B58C512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6494D8-6BCB-6E56-4208-9C130F07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191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2">
            <a:extLst>
              <a:ext uri="{FF2B5EF4-FFF2-40B4-BE49-F238E27FC236}">
                <a16:creationId xmlns:a16="http://schemas.microsoft.com/office/drawing/2014/main" id="{712189EE-5B89-495D-E309-4A50EE6F2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08E79A-BB17-DF59-36E5-7164C3AB2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75940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2001">
            <a:extLst>
              <a:ext uri="{FF2B5EF4-FFF2-40B4-BE49-F238E27FC236}">
                <a16:creationId xmlns:a16="http://schemas.microsoft.com/office/drawing/2014/main" id="{B31BEE33-3547-476C-CCE3-02F61953F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5EBB93-53F9-7270-7F2D-68A376B7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Nailed To The Cross</a:t>
            </a:r>
          </a:p>
        </p:txBody>
      </p:sp>
    </p:spTree>
    <p:extLst>
      <p:ext uri="{BB962C8B-B14F-4D97-AF65-F5344CB8AC3E}">
        <p14:creationId xmlns:p14="http://schemas.microsoft.com/office/powerpoint/2010/main" val="20783530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2002">
            <a:extLst>
              <a:ext uri="{FF2B5EF4-FFF2-40B4-BE49-F238E27FC236}">
                <a16:creationId xmlns:a16="http://schemas.microsoft.com/office/drawing/2014/main" id="{150B59E7-7C92-4BF2-1CC2-6B89ADC29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23E8AA-A6E1-9A22-4743-DA393A487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7131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1">
            <a:extLst>
              <a:ext uri="{FF2B5EF4-FFF2-40B4-BE49-F238E27FC236}">
                <a16:creationId xmlns:a16="http://schemas.microsoft.com/office/drawing/2014/main" id="{14D33384-A150-D9BE-8A14-67331BC51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391C61-7A8A-75A7-3247-F5D751C9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44658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 To The Cross_169_vC002">
            <a:extLst>
              <a:ext uri="{FF2B5EF4-FFF2-40B4-BE49-F238E27FC236}">
                <a16:creationId xmlns:a16="http://schemas.microsoft.com/office/drawing/2014/main" id="{AAD12C1B-8CEE-E8FD-FCA8-3A5B2B0AB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A37CAC-E63A-BD1F-E20F-FE4CC0CA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8995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2025-05-07T21:12:02Z</dcterms:modified>
  <cp:category>PDHymns</cp:category>
</cp:coreProperties>
</file>