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5/9/2025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ransition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Night, With Ebon Pinion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SORROWS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3200" b="1" i="1" dirty="0">
                <a:solidFill>
                  <a:srgbClr val="FFFFFF"/>
                </a:solidFill>
                <a:latin typeface="Lucida Sans" panose="020B0602030504020204" pitchFamily="34" charset="0"/>
              </a:rPr>
              <a:t>6.5.6.5.7.6.6.5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56004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6/8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/G - MI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3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73313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4937014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L. H. Jameson (1854)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J.P. Powell (1871)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1001">
            <a:extLst>
              <a:ext uri="{FF2B5EF4-FFF2-40B4-BE49-F238E27FC236}">
                <a16:creationId xmlns:a16="http://schemas.microsoft.com/office/drawing/2014/main" id="{D845FF86-F273-738F-F48B-30A5AE6FBBB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Night, With Ebon Pinion</a:t>
            </a:r>
          </a:p>
        </p:txBody>
      </p:sp>
    </p:spTree>
    <p:extLst>
      <p:ext uri="{BB962C8B-B14F-4D97-AF65-F5344CB8AC3E}">
        <p14:creationId xmlns:p14="http://schemas.microsoft.com/office/powerpoint/2010/main" val="412050287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1002">
            <a:extLst>
              <a:ext uri="{FF2B5EF4-FFF2-40B4-BE49-F238E27FC236}">
                <a16:creationId xmlns:a16="http://schemas.microsoft.com/office/drawing/2014/main" id="{B4447E90-A412-CF78-D029-74F2C8B38BE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7438804E-3ABC-71E0-F6AA-52059ECC6A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>
                <a:latin typeface="Lucida Sans" panose="020B0602030504020204" pitchFamily="34" charset="0"/>
              </a:rPr>
              <a:t>vs. 1</a:t>
            </a:r>
          </a:p>
        </p:txBody>
      </p:sp>
    </p:spTree>
    <p:extLst>
      <p:ext uri="{BB962C8B-B14F-4D97-AF65-F5344CB8AC3E}">
        <p14:creationId xmlns:p14="http://schemas.microsoft.com/office/powerpoint/2010/main" val="24497655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2001">
            <a:extLst>
              <a:ext uri="{FF2B5EF4-FFF2-40B4-BE49-F238E27FC236}">
                <a16:creationId xmlns:a16="http://schemas.microsoft.com/office/drawing/2014/main" id="{E0F42999-87BD-A881-7261-49DDE2725A54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2229EC0B-7BFE-49B3-E68D-9B8C39043B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Night, With Ebon Pinion</a:t>
            </a:r>
          </a:p>
        </p:txBody>
      </p:sp>
    </p:spTree>
    <p:extLst>
      <p:ext uri="{BB962C8B-B14F-4D97-AF65-F5344CB8AC3E}">
        <p14:creationId xmlns:p14="http://schemas.microsoft.com/office/powerpoint/2010/main" val="282031843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2002">
            <a:extLst>
              <a:ext uri="{FF2B5EF4-FFF2-40B4-BE49-F238E27FC236}">
                <a16:creationId xmlns:a16="http://schemas.microsoft.com/office/drawing/2014/main" id="{E1513C73-9F50-6319-01F2-D81CBCDB94E1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91D80E4-8609-1B8C-4CFE-348B23B591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</a:t>
            </a:r>
          </a:p>
        </p:txBody>
      </p:sp>
    </p:spTree>
    <p:extLst>
      <p:ext uri="{BB962C8B-B14F-4D97-AF65-F5344CB8AC3E}">
        <p14:creationId xmlns:p14="http://schemas.microsoft.com/office/powerpoint/2010/main" val="419122514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3001">
            <a:extLst>
              <a:ext uri="{FF2B5EF4-FFF2-40B4-BE49-F238E27FC236}">
                <a16:creationId xmlns:a16="http://schemas.microsoft.com/office/drawing/2014/main" id="{EC534C45-DF1C-6D26-73E7-C154A4C294AB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6A00B9AD-956E-35D7-C52A-D9BF6FF54A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Night, With Ebon Pinion</a:t>
            </a:r>
          </a:p>
        </p:txBody>
      </p:sp>
    </p:spTree>
    <p:extLst>
      <p:ext uri="{BB962C8B-B14F-4D97-AF65-F5344CB8AC3E}">
        <p14:creationId xmlns:p14="http://schemas.microsoft.com/office/powerpoint/2010/main" val="370519266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Night with Ebon Pinion_169_v3002">
            <a:extLst>
              <a:ext uri="{FF2B5EF4-FFF2-40B4-BE49-F238E27FC236}">
                <a16:creationId xmlns:a16="http://schemas.microsoft.com/office/drawing/2014/main" id="{CD93D540-F22A-F1F9-0B7E-DA6AD234C13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9" name="Text Box 5">
            <a:extLst>
              <a:ext uri="{FF2B5EF4-FFF2-40B4-BE49-F238E27FC236}">
                <a16:creationId xmlns:a16="http://schemas.microsoft.com/office/drawing/2014/main" id="{9C2A374F-D47F-1009-172C-AF4B4AFC23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113"/>
            <a:ext cx="71596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384003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95</Words>
  <Application>Microsoft Office PowerPoint</Application>
  <PresentationFormat>Widescreen</PresentationFormat>
  <Paragraphs>28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42</cp:revision>
  <dcterms:created xsi:type="dcterms:W3CDTF">2013-12-23T05:43:46Z</dcterms:created>
  <dcterms:modified xsi:type="dcterms:W3CDTF">2025-05-09T17:39:25Z</dcterms:modified>
  <cp:category>PDHymns</cp:category>
</cp:coreProperties>
</file>