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 Not 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(There’s Not A Friend)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0245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361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Johnston Oatman, Jr.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Hugg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3001">
            <a:extLst>
              <a:ext uri="{FF2B5EF4-FFF2-40B4-BE49-F238E27FC236}">
                <a16:creationId xmlns:a16="http://schemas.microsoft.com/office/drawing/2014/main" id="{7A4987D4-3FB4-F4CA-3524-6DB549489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939DAA-59E9-F798-A9B1-767EFC8C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 Not One</a:t>
            </a:r>
          </a:p>
        </p:txBody>
      </p:sp>
    </p:spTree>
    <p:extLst>
      <p:ext uri="{BB962C8B-B14F-4D97-AF65-F5344CB8AC3E}">
        <p14:creationId xmlns:p14="http://schemas.microsoft.com/office/powerpoint/2010/main" val="21207992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3002">
            <a:extLst>
              <a:ext uri="{FF2B5EF4-FFF2-40B4-BE49-F238E27FC236}">
                <a16:creationId xmlns:a16="http://schemas.microsoft.com/office/drawing/2014/main" id="{06283773-DD90-CBC1-AABA-7CEF3E788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EECD8C-0945-FB74-826E-D36E7583B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70536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E3FE3D45-AC34-7626-2813-34A0FA159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C0A6D-DACD-0456-094E-86E7828BF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782774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DD3F9491-9B70-3CB9-B6DB-5C148CC59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2D797-BE85-0CA7-E990-D4709BDFB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923285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45FCE-E24B-7FFF-695F-FC1B28B2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677E1C-9DAC-6603-9CBB-46A24126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No Not One</a:t>
            </a:r>
          </a:p>
        </p:txBody>
      </p:sp>
    </p:spTree>
    <p:extLst>
      <p:ext uri="{BB962C8B-B14F-4D97-AF65-F5344CB8AC3E}">
        <p14:creationId xmlns:p14="http://schemas.microsoft.com/office/powerpoint/2010/main" val="32646502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5o5002">
            <a:extLst>
              <a:ext uri="{FF2B5EF4-FFF2-40B4-BE49-F238E27FC236}">
                <a16:creationId xmlns:a16="http://schemas.microsoft.com/office/drawing/2014/main" id="{95AB5C35-EBBD-F191-373E-F7CD942FC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AD85FA-5B76-CCCE-EE89-DB8073FF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845976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3B53A33A-7245-ED2D-833D-181F7DA0D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9096D6-AB5D-8054-264E-950E6226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5034329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84D86952-4123-DF8A-82DF-9FB6416CC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292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1001">
            <a:extLst>
              <a:ext uri="{FF2B5EF4-FFF2-40B4-BE49-F238E27FC236}">
                <a16:creationId xmlns:a16="http://schemas.microsoft.com/office/drawing/2014/main" id="{48FC74BB-7010-5A49-A8F3-F3252EA6D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 Not One</a:t>
            </a:r>
          </a:p>
        </p:txBody>
      </p:sp>
    </p:spTree>
    <p:extLst>
      <p:ext uri="{BB962C8B-B14F-4D97-AF65-F5344CB8AC3E}">
        <p14:creationId xmlns:p14="http://schemas.microsoft.com/office/powerpoint/2010/main" val="19872070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1002">
            <a:extLst>
              <a:ext uri="{FF2B5EF4-FFF2-40B4-BE49-F238E27FC236}">
                <a16:creationId xmlns:a16="http://schemas.microsoft.com/office/drawing/2014/main" id="{B06CF113-A931-171B-DF27-32B6CA5B9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81A303-5233-70FA-3DB6-C92798AD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334203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F7EE3420-C4D8-71BC-6283-1E8D87024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3756F6-AD66-65F2-CBCC-7BF9290F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6694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DD7C258F-B12B-13BD-B6FB-108A94946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160FA8-8039-A249-57AC-3A75CC6F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619130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2001">
            <a:extLst>
              <a:ext uri="{FF2B5EF4-FFF2-40B4-BE49-F238E27FC236}">
                <a16:creationId xmlns:a16="http://schemas.microsoft.com/office/drawing/2014/main" id="{438F6748-9AF7-13EB-2083-60F073431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40FCD7-8C75-CFCE-AB68-EBD94D2E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 Not One</a:t>
            </a:r>
          </a:p>
        </p:txBody>
      </p:sp>
    </p:spTree>
    <p:extLst>
      <p:ext uri="{BB962C8B-B14F-4D97-AF65-F5344CB8AC3E}">
        <p14:creationId xmlns:p14="http://schemas.microsoft.com/office/powerpoint/2010/main" val="25152959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2002">
            <a:extLst>
              <a:ext uri="{FF2B5EF4-FFF2-40B4-BE49-F238E27FC236}">
                <a16:creationId xmlns:a16="http://schemas.microsoft.com/office/drawing/2014/main" id="{77B873BB-2F75-87DB-C0B1-708565C71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F1C685-654E-E263-0653-80339900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243372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475AE38B-ED2C-C895-0791-A09A2DE8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CEC64D-6652-6EEA-991D-58E98EBD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68719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05288D9E-115D-B7CE-E8E2-93C959B34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F2338-1760-4090-679A-EC071B3F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629828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126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2025-05-09T17:59:34Z</dcterms:modified>
  <cp:category>PDHymns</cp:category>
</cp:coreProperties>
</file>