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O Fill My Cup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658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86557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90918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Unknown,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vss. 2 &amp; 3 John Newton (1779)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Unknown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ill My Cup_169_v1001">
            <a:extLst>
              <a:ext uri="{FF2B5EF4-FFF2-40B4-BE49-F238E27FC236}">
                <a16:creationId xmlns:a16="http://schemas.microsoft.com/office/drawing/2014/main" id="{96BEE3B5-5A88-72A8-1E8A-5CA033C646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O Fill My Cup</a:t>
            </a:r>
          </a:p>
        </p:txBody>
      </p:sp>
    </p:spTree>
    <p:extLst>
      <p:ext uri="{BB962C8B-B14F-4D97-AF65-F5344CB8AC3E}">
        <p14:creationId xmlns:p14="http://schemas.microsoft.com/office/powerpoint/2010/main" val="369902778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ill My Cup_169_v1002">
            <a:extLst>
              <a:ext uri="{FF2B5EF4-FFF2-40B4-BE49-F238E27FC236}">
                <a16:creationId xmlns:a16="http://schemas.microsoft.com/office/drawing/2014/main" id="{0EDDCDB0-10EF-D04C-ADED-E40CC99D53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630736C-7827-D1FA-C467-DA6B5D4FB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05622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B4DAE9-A3B6-89BA-763E-D9CD9D50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018FFB-43B2-B8C4-B01E-795A75CBB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O Fill My Cup</a:t>
            </a:r>
          </a:p>
        </p:txBody>
      </p:sp>
    </p:spTree>
    <p:extLst>
      <p:ext uri="{BB962C8B-B14F-4D97-AF65-F5344CB8AC3E}">
        <p14:creationId xmlns:p14="http://schemas.microsoft.com/office/powerpoint/2010/main" val="282805672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5DEA44-9B4E-B786-36E8-DFAA15BF5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5BE9F6-2430-C4A8-461E-85B7A8FF5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76104948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ill My Cup_169_v3001">
            <a:extLst>
              <a:ext uri="{FF2B5EF4-FFF2-40B4-BE49-F238E27FC236}">
                <a16:creationId xmlns:a16="http://schemas.microsoft.com/office/drawing/2014/main" id="{16701642-D14E-9F47-DDCC-1EB9030706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8A39474-2327-3E27-3540-5706F1A01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O Fill My Cup</a:t>
            </a:r>
          </a:p>
        </p:txBody>
      </p:sp>
    </p:spTree>
    <p:extLst>
      <p:ext uri="{BB962C8B-B14F-4D97-AF65-F5344CB8AC3E}">
        <p14:creationId xmlns:p14="http://schemas.microsoft.com/office/powerpoint/2010/main" val="106143363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ill My Cup_169_v3002">
            <a:extLst>
              <a:ext uri="{FF2B5EF4-FFF2-40B4-BE49-F238E27FC236}">
                <a16:creationId xmlns:a16="http://schemas.microsoft.com/office/drawing/2014/main" id="{0C13DCCD-0D81-DC03-446D-4643C89CC6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B0CB8A-D5A5-89D8-E8B4-DBD19A83B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553176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ill My Cup_169_v4001">
            <a:extLst>
              <a:ext uri="{FF2B5EF4-FFF2-40B4-BE49-F238E27FC236}">
                <a16:creationId xmlns:a16="http://schemas.microsoft.com/office/drawing/2014/main" id="{8171EBA0-835F-03C9-8CDB-68CA57B401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08FC072-A37A-7561-E165-C2C57C150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O Fill My Cup</a:t>
            </a:r>
          </a:p>
        </p:txBody>
      </p:sp>
    </p:spTree>
    <p:extLst>
      <p:ext uri="{BB962C8B-B14F-4D97-AF65-F5344CB8AC3E}">
        <p14:creationId xmlns:p14="http://schemas.microsoft.com/office/powerpoint/2010/main" val="2915021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Fill My Cup_169_v4002">
            <a:extLst>
              <a:ext uri="{FF2B5EF4-FFF2-40B4-BE49-F238E27FC236}">
                <a16:creationId xmlns:a16="http://schemas.microsoft.com/office/drawing/2014/main" id="{59A0894A-4473-75F2-9104-2D6546E69B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85709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97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2025-05-18T00:35:14Z</dcterms:modified>
  <cp:category>PDHymns</cp:category>
</cp:coreProperties>
</file>