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How Love I Thy Law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6346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421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vss. Psalm 19:7-13, cho. Psalm 119:97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Arr. James McGranahan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McGranahan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3001">
            <a:extLst>
              <a:ext uri="{FF2B5EF4-FFF2-40B4-BE49-F238E27FC236}">
                <a16:creationId xmlns:a16="http://schemas.microsoft.com/office/drawing/2014/main" id="{570C064C-4BB4-90AB-DEEC-B1F7AC8A9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D93198-563A-1D2C-1137-0C95286A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How Love I Thy Law</a:t>
            </a:r>
          </a:p>
        </p:txBody>
      </p:sp>
    </p:spTree>
    <p:extLst>
      <p:ext uri="{BB962C8B-B14F-4D97-AF65-F5344CB8AC3E}">
        <p14:creationId xmlns:p14="http://schemas.microsoft.com/office/powerpoint/2010/main" val="24865041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3002">
            <a:extLst>
              <a:ext uri="{FF2B5EF4-FFF2-40B4-BE49-F238E27FC236}">
                <a16:creationId xmlns:a16="http://schemas.microsoft.com/office/drawing/2014/main" id="{72E3BD79-ADD7-7B92-B41C-5B5278CC0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4BF716-C2FB-376A-8D9B-BFE21D49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40490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2555C-648E-0891-DD76-58E465D03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D5964A-60EE-4B62-8302-A7884358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651420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C002">
            <a:extLst>
              <a:ext uri="{FF2B5EF4-FFF2-40B4-BE49-F238E27FC236}">
                <a16:creationId xmlns:a16="http://schemas.microsoft.com/office/drawing/2014/main" id="{EC963FA1-C9B8-02A8-51CC-FD9649397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B5866D-BA77-7304-27B8-15D652CF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8883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1001">
            <a:extLst>
              <a:ext uri="{FF2B5EF4-FFF2-40B4-BE49-F238E27FC236}">
                <a16:creationId xmlns:a16="http://schemas.microsoft.com/office/drawing/2014/main" id="{0A70E562-536F-5816-8348-8C42D92E9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How Love I Thy Law</a:t>
            </a:r>
          </a:p>
        </p:txBody>
      </p:sp>
    </p:spTree>
    <p:extLst>
      <p:ext uri="{BB962C8B-B14F-4D97-AF65-F5344CB8AC3E}">
        <p14:creationId xmlns:p14="http://schemas.microsoft.com/office/powerpoint/2010/main" val="30900924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1002">
            <a:extLst>
              <a:ext uri="{FF2B5EF4-FFF2-40B4-BE49-F238E27FC236}">
                <a16:creationId xmlns:a16="http://schemas.microsoft.com/office/drawing/2014/main" id="{5993F091-31A0-849D-2715-DC2CF27BA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6BADBF-0818-8C9F-0178-5826335C6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617443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E5EB6-6969-2C88-11F7-8D8D84BE0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A39173-D0D3-54CD-3D2E-BE45F724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504234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C002">
            <a:extLst>
              <a:ext uri="{FF2B5EF4-FFF2-40B4-BE49-F238E27FC236}">
                <a16:creationId xmlns:a16="http://schemas.microsoft.com/office/drawing/2014/main" id="{053FD842-2756-89C1-EC7D-75235F1AF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CAC087-12C8-758E-DB92-63CD7414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096532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2001">
            <a:extLst>
              <a:ext uri="{FF2B5EF4-FFF2-40B4-BE49-F238E27FC236}">
                <a16:creationId xmlns:a16="http://schemas.microsoft.com/office/drawing/2014/main" id="{88A49299-8CC0-6AEF-D27B-09D7E6087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09A4CF-1730-7C70-DBE0-20C90638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How Love I Thy Law</a:t>
            </a:r>
          </a:p>
        </p:txBody>
      </p:sp>
    </p:spTree>
    <p:extLst>
      <p:ext uri="{BB962C8B-B14F-4D97-AF65-F5344CB8AC3E}">
        <p14:creationId xmlns:p14="http://schemas.microsoft.com/office/powerpoint/2010/main" val="1014537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2002">
            <a:extLst>
              <a:ext uri="{FF2B5EF4-FFF2-40B4-BE49-F238E27FC236}">
                <a16:creationId xmlns:a16="http://schemas.microsoft.com/office/drawing/2014/main" id="{674E4AEE-29B0-3364-A907-4B761B818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AA0C8B-A578-8C8F-1BB8-6EC36D02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923489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24D7A-2966-A693-CCD3-CAF7F7B3E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072147-2805-B877-3BDC-40A56364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989956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ow Love I Thy Law_169_vC002">
            <a:extLst>
              <a:ext uri="{FF2B5EF4-FFF2-40B4-BE49-F238E27FC236}">
                <a16:creationId xmlns:a16="http://schemas.microsoft.com/office/drawing/2014/main" id="{6037A712-39CB-9E72-9CE5-F69F5083D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77C439-DF5F-82C9-06D8-9CDA1713D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796490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122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2025-05-14T21:25:58Z</dcterms:modified>
  <cp:category>PDHymns</cp:category>
</cp:coreProperties>
</file>