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Sacred Head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PASSION CHORALE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7.6.7.6.D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2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6899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3550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Attr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. to Bernard of Clairvaux (12th Century),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Tr. James W.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Alexander (1830)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Hans L. Hassler (1601), Arr. J. S. Bach (1729)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1">
            <a:extLst>
              <a:ext uri="{FF2B5EF4-FFF2-40B4-BE49-F238E27FC236}">
                <a16:creationId xmlns:a16="http://schemas.microsoft.com/office/drawing/2014/main" id="{BD84118B-2017-8CE9-D616-2322915C4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Sacred Head</a:t>
            </a:r>
          </a:p>
        </p:txBody>
      </p:sp>
    </p:spTree>
    <p:extLst>
      <p:ext uri="{BB962C8B-B14F-4D97-AF65-F5344CB8AC3E}">
        <p14:creationId xmlns:p14="http://schemas.microsoft.com/office/powerpoint/2010/main" val="34122346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2">
            <a:extLst>
              <a:ext uri="{FF2B5EF4-FFF2-40B4-BE49-F238E27FC236}">
                <a16:creationId xmlns:a16="http://schemas.microsoft.com/office/drawing/2014/main" id="{F13C0BE4-5290-724F-5FA5-CF2142B92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A7A96C-2356-54AF-78B5-C0D8D227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315914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3">
            <a:extLst>
              <a:ext uri="{FF2B5EF4-FFF2-40B4-BE49-F238E27FC236}">
                <a16:creationId xmlns:a16="http://schemas.microsoft.com/office/drawing/2014/main" id="{CDE37EB8-8269-43CF-C826-8FB6428DE6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583245-6E52-D2B8-DC6A-89280761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264929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1004">
            <a:extLst>
              <a:ext uri="{FF2B5EF4-FFF2-40B4-BE49-F238E27FC236}">
                <a16:creationId xmlns:a16="http://schemas.microsoft.com/office/drawing/2014/main" id="{FB954CD4-A641-FC6C-CB50-F565A2DFB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2240AA-3B3E-1D1E-43D2-48DBA7B8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604467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FF2B2C-F572-E17E-55A5-112A1E39B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B703D-ED82-870C-0D30-709E97BC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Sacred Head</a:t>
            </a:r>
          </a:p>
        </p:txBody>
      </p:sp>
    </p:spTree>
    <p:extLst>
      <p:ext uri="{BB962C8B-B14F-4D97-AF65-F5344CB8AC3E}">
        <p14:creationId xmlns:p14="http://schemas.microsoft.com/office/powerpoint/2010/main" val="725047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3o3002">
            <a:extLst>
              <a:ext uri="{FF2B5EF4-FFF2-40B4-BE49-F238E27FC236}">
                <a16:creationId xmlns:a16="http://schemas.microsoft.com/office/drawing/2014/main" id="{1DAC911C-B355-D003-1CED-93CDEE26E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CAE184-4B06-F8FE-CF9F-3AC77C88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471014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3o3003">
            <a:extLst>
              <a:ext uri="{FF2B5EF4-FFF2-40B4-BE49-F238E27FC236}">
                <a16:creationId xmlns:a16="http://schemas.microsoft.com/office/drawing/2014/main" id="{4CB20CED-5FCE-38F0-89D0-1B145FF88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9E0C4F-A5E8-AC76-5866-167E8673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59488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Sacred Head_169_v3o3004">
            <a:extLst>
              <a:ext uri="{FF2B5EF4-FFF2-40B4-BE49-F238E27FC236}">
                <a16:creationId xmlns:a16="http://schemas.microsoft.com/office/drawing/2014/main" id="{808D2FBA-2D49-84F1-BFDD-110A9EB01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1198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2025-05-22T16:11:05Z</dcterms:modified>
  <cp:category>PDHymns</cp:category>
</cp:coreProperties>
</file>