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O, Thou Fount Of Every Blessing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NETTLETON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1899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7570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Robert Robins (1758)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Wyeth’s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Repository of Sacred Music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(1813)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3001">
            <a:extLst>
              <a:ext uri="{FF2B5EF4-FFF2-40B4-BE49-F238E27FC236}">
                <a16:creationId xmlns:a16="http://schemas.microsoft.com/office/drawing/2014/main" id="{46E01E1C-B17E-F095-CEEC-30AF1A7A06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8CDDC5-849B-C84B-6619-26926E82A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O, Thou Fount Of Every Blessing</a:t>
            </a:r>
          </a:p>
        </p:txBody>
      </p:sp>
    </p:spTree>
    <p:extLst>
      <p:ext uri="{BB962C8B-B14F-4D97-AF65-F5344CB8AC3E}">
        <p14:creationId xmlns:p14="http://schemas.microsoft.com/office/powerpoint/2010/main" val="28773239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3002">
            <a:extLst>
              <a:ext uri="{FF2B5EF4-FFF2-40B4-BE49-F238E27FC236}">
                <a16:creationId xmlns:a16="http://schemas.microsoft.com/office/drawing/2014/main" id="{57852B3A-6AFD-18E9-3656-C5DAEAF27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AAEDC6-41AB-1947-42AB-117765BA7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690177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3003">
            <a:extLst>
              <a:ext uri="{FF2B5EF4-FFF2-40B4-BE49-F238E27FC236}">
                <a16:creationId xmlns:a16="http://schemas.microsoft.com/office/drawing/2014/main" id="{A93EE30C-A968-FF53-8D7B-E3FC05276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7930AB-A865-6DE4-D124-736DCD5D4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472766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3004">
            <a:extLst>
              <a:ext uri="{FF2B5EF4-FFF2-40B4-BE49-F238E27FC236}">
                <a16:creationId xmlns:a16="http://schemas.microsoft.com/office/drawing/2014/main" id="{F203AB14-482C-ED8F-778A-33ED5A41C8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451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1001">
            <a:extLst>
              <a:ext uri="{FF2B5EF4-FFF2-40B4-BE49-F238E27FC236}">
                <a16:creationId xmlns:a16="http://schemas.microsoft.com/office/drawing/2014/main" id="{EA170208-85CB-A684-DB4E-2078252CB5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O, Thou Fount Of Every Blessing</a:t>
            </a:r>
          </a:p>
        </p:txBody>
      </p:sp>
    </p:spTree>
    <p:extLst>
      <p:ext uri="{BB962C8B-B14F-4D97-AF65-F5344CB8AC3E}">
        <p14:creationId xmlns:p14="http://schemas.microsoft.com/office/powerpoint/2010/main" val="5332117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1002">
            <a:extLst>
              <a:ext uri="{FF2B5EF4-FFF2-40B4-BE49-F238E27FC236}">
                <a16:creationId xmlns:a16="http://schemas.microsoft.com/office/drawing/2014/main" id="{333E3E4C-245F-3B49-404D-D9BEB1D67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DF6A7E-8DD3-750E-0BD3-7A28C1C66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540849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1003">
            <a:extLst>
              <a:ext uri="{FF2B5EF4-FFF2-40B4-BE49-F238E27FC236}">
                <a16:creationId xmlns:a16="http://schemas.microsoft.com/office/drawing/2014/main" id="{9B9C820B-88DA-2749-383C-92D70FBA33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67C20F-10DE-3631-64BF-436547C6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708195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1004">
            <a:extLst>
              <a:ext uri="{FF2B5EF4-FFF2-40B4-BE49-F238E27FC236}">
                <a16:creationId xmlns:a16="http://schemas.microsoft.com/office/drawing/2014/main" id="{BFE4721A-4E2F-F92D-EE02-1C603D3CA3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B32361-5273-5291-73F8-BA607B151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064649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2001">
            <a:extLst>
              <a:ext uri="{FF2B5EF4-FFF2-40B4-BE49-F238E27FC236}">
                <a16:creationId xmlns:a16="http://schemas.microsoft.com/office/drawing/2014/main" id="{92887337-A419-83DC-5D3B-8FF5CDF5D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29A5D7-4B83-BAE1-AF3E-6BA974BA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O, Thou Fount Of Every Blessing</a:t>
            </a:r>
          </a:p>
        </p:txBody>
      </p:sp>
    </p:spTree>
    <p:extLst>
      <p:ext uri="{BB962C8B-B14F-4D97-AF65-F5344CB8AC3E}">
        <p14:creationId xmlns:p14="http://schemas.microsoft.com/office/powerpoint/2010/main" val="38369116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2002">
            <a:extLst>
              <a:ext uri="{FF2B5EF4-FFF2-40B4-BE49-F238E27FC236}">
                <a16:creationId xmlns:a16="http://schemas.microsoft.com/office/drawing/2014/main" id="{737C5FB5-F07D-2E78-5446-B51554DAB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79E3D2-D323-9E0B-4AD0-2BF7CFA98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262322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2003">
            <a:extLst>
              <a:ext uri="{FF2B5EF4-FFF2-40B4-BE49-F238E27FC236}">
                <a16:creationId xmlns:a16="http://schemas.microsoft.com/office/drawing/2014/main" id="{F43FEE53-1BEE-A94D-ABC5-B7F74F063B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7C24DF-C2DD-6457-B693-C592D8A4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452591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Thou Fount Of Every Blessing_169_v2004">
            <a:extLst>
              <a:ext uri="{FF2B5EF4-FFF2-40B4-BE49-F238E27FC236}">
                <a16:creationId xmlns:a16="http://schemas.microsoft.com/office/drawing/2014/main" id="{4370898A-FD84-BF75-6FF3-9A9EA9BBB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261D44-3210-71E3-9F7C-F5B83E417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970286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120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2025-05-23T17:55:50Z</dcterms:modified>
  <cp:category>PDHymns</cp:category>
</cp:coreProperties>
</file>