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Why Not Tonight?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6905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838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Elizabeth Reed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Calvin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Bushey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4F4C0-5BCD-3878-2243-91F9083B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C4E241-24E8-D4ED-0F40-EECDD8B3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40241319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4o4002">
            <a:extLst>
              <a:ext uri="{FF2B5EF4-FFF2-40B4-BE49-F238E27FC236}">
                <a16:creationId xmlns:a16="http://schemas.microsoft.com/office/drawing/2014/main" id="{095014DB-21E0-DAA9-A964-890B94D38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D40DB-7C53-6573-940A-0D8426E9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464455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A6A24F32-7E8A-4FBD-1777-7B3525DFF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9578BC-4F50-A0F3-DEC4-8708FCE1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520235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05E658C0-AF57-F8B5-0544-1B37EEA66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05214553-E0A1-4ED3-986D-8394E84A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562815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1001">
            <a:extLst>
              <a:ext uri="{FF2B5EF4-FFF2-40B4-BE49-F238E27FC236}">
                <a16:creationId xmlns:a16="http://schemas.microsoft.com/office/drawing/2014/main" id="{00A96140-B95D-3A9B-2B2F-98611DA62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6707595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1002">
            <a:extLst>
              <a:ext uri="{FF2B5EF4-FFF2-40B4-BE49-F238E27FC236}">
                <a16:creationId xmlns:a16="http://schemas.microsoft.com/office/drawing/2014/main" id="{25D2969E-8110-62A2-6D49-2E7D10912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8FA494-8A63-F2D4-B118-2D3A6483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454567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0A90DED6-939A-5B03-3124-AB1F070B15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9A0D1F-5B74-4B06-5C29-8CA4DC71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38446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4DE96FC6-B03F-2390-FC7D-2A087CACA8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6973B5-8A44-35AC-57C7-1EEF738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725737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2001">
            <a:extLst>
              <a:ext uri="{FF2B5EF4-FFF2-40B4-BE49-F238E27FC236}">
                <a16:creationId xmlns:a16="http://schemas.microsoft.com/office/drawing/2014/main" id="{A10DC9A5-7C1D-7E8A-3D52-6C343D73A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7462AA-CF04-938D-3F73-04E8146D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Why Not Tonight?</a:t>
            </a:r>
          </a:p>
        </p:txBody>
      </p:sp>
    </p:spTree>
    <p:extLst>
      <p:ext uri="{BB962C8B-B14F-4D97-AF65-F5344CB8AC3E}">
        <p14:creationId xmlns:p14="http://schemas.microsoft.com/office/powerpoint/2010/main" val="929841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2002">
            <a:extLst>
              <a:ext uri="{FF2B5EF4-FFF2-40B4-BE49-F238E27FC236}">
                <a16:creationId xmlns:a16="http://schemas.microsoft.com/office/drawing/2014/main" id="{D0CB99AE-AF12-284F-F180-4B4D4647C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4A4674-3E24-339B-7349-04301DDF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576551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1">
            <a:extLst>
              <a:ext uri="{FF2B5EF4-FFF2-40B4-BE49-F238E27FC236}">
                <a16:creationId xmlns:a16="http://schemas.microsoft.com/office/drawing/2014/main" id="{F870A213-0692-F585-5A2C-6B6E09788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D75C30-CB2F-A8F6-9B8E-4940DD93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996557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hy Not Tonight_169_vC002">
            <a:extLst>
              <a:ext uri="{FF2B5EF4-FFF2-40B4-BE49-F238E27FC236}">
                <a16:creationId xmlns:a16="http://schemas.microsoft.com/office/drawing/2014/main" id="{0580CDD5-F13B-E646-32CC-169110D4D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EC70B4-D900-BE36-C99D-CD3C7A8E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752583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2025-05-14T21:24:53Z</dcterms:modified>
  <cp:category>PDHymns</cp:category>
</cp:coreProperties>
</file>