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Only A Step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9/8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/G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13099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56692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Charles H. Gabriel (1890)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Charles H. Gabriel (1890)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A Step_169_v3001">
            <a:extLst>
              <a:ext uri="{FF2B5EF4-FFF2-40B4-BE49-F238E27FC236}">
                <a16:creationId xmlns:a16="http://schemas.microsoft.com/office/drawing/2014/main" id="{07984DB3-5824-EEDC-A903-CB8DD11A13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B39E44C-C0FF-CA0C-A970-74AB4B0B1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Only A Step</a:t>
            </a:r>
          </a:p>
        </p:txBody>
      </p:sp>
    </p:spTree>
    <p:extLst>
      <p:ext uri="{BB962C8B-B14F-4D97-AF65-F5344CB8AC3E}">
        <p14:creationId xmlns:p14="http://schemas.microsoft.com/office/powerpoint/2010/main" val="318450416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A Step_169_v3002">
            <a:extLst>
              <a:ext uri="{FF2B5EF4-FFF2-40B4-BE49-F238E27FC236}">
                <a16:creationId xmlns:a16="http://schemas.microsoft.com/office/drawing/2014/main" id="{FFBF85EE-1196-EC69-3B34-3606CED488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1C5B851-3C5C-F4E9-C0A9-E6DFCE967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36724372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A Step_169_vC001">
            <a:extLst>
              <a:ext uri="{FF2B5EF4-FFF2-40B4-BE49-F238E27FC236}">
                <a16:creationId xmlns:a16="http://schemas.microsoft.com/office/drawing/2014/main" id="{AC8ECA46-85AC-7DB4-6E99-DCECEF8F20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066C3A2-C874-0187-D39D-D5F250594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15344691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A Step_169_vC002">
            <a:extLst>
              <a:ext uri="{FF2B5EF4-FFF2-40B4-BE49-F238E27FC236}">
                <a16:creationId xmlns:a16="http://schemas.microsoft.com/office/drawing/2014/main" id="{55770C5A-B4E8-D9D7-396E-A5AFDB5E05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871389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A Step_169_v1001">
            <a:extLst>
              <a:ext uri="{FF2B5EF4-FFF2-40B4-BE49-F238E27FC236}">
                <a16:creationId xmlns:a16="http://schemas.microsoft.com/office/drawing/2014/main" id="{DAFB8CAF-3053-2607-7E86-8365D1FEE9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Only A Step</a:t>
            </a:r>
          </a:p>
        </p:txBody>
      </p:sp>
    </p:spTree>
    <p:extLst>
      <p:ext uri="{BB962C8B-B14F-4D97-AF65-F5344CB8AC3E}">
        <p14:creationId xmlns:p14="http://schemas.microsoft.com/office/powerpoint/2010/main" val="202939228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A Step_169_v1002">
            <a:extLst>
              <a:ext uri="{FF2B5EF4-FFF2-40B4-BE49-F238E27FC236}">
                <a16:creationId xmlns:a16="http://schemas.microsoft.com/office/drawing/2014/main" id="{2DBB987C-83A5-8079-415B-4E5FCFA128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6D29885-C375-30E0-8549-72C967F1E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92607831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A Step_169_vC001">
            <a:extLst>
              <a:ext uri="{FF2B5EF4-FFF2-40B4-BE49-F238E27FC236}">
                <a16:creationId xmlns:a16="http://schemas.microsoft.com/office/drawing/2014/main" id="{B9C353DF-D430-45E7-337A-D4AC42A405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AFA6E1D-7006-1A09-4B8C-5F428E978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7957488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A Step_169_vC002">
            <a:extLst>
              <a:ext uri="{FF2B5EF4-FFF2-40B4-BE49-F238E27FC236}">
                <a16:creationId xmlns:a16="http://schemas.microsoft.com/office/drawing/2014/main" id="{88E71D8E-EA3D-FACC-A0B5-A2E90D95DC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E2A45BE-2AE0-1994-E2F5-4A03C3654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57379116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A Step_169_v2001">
            <a:extLst>
              <a:ext uri="{FF2B5EF4-FFF2-40B4-BE49-F238E27FC236}">
                <a16:creationId xmlns:a16="http://schemas.microsoft.com/office/drawing/2014/main" id="{00C342A5-6730-A704-A16F-1A9026D9FF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20BE399-E06E-9D9A-4A8A-78809B9ED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Only A Step</a:t>
            </a:r>
          </a:p>
        </p:txBody>
      </p:sp>
    </p:spTree>
    <p:extLst>
      <p:ext uri="{BB962C8B-B14F-4D97-AF65-F5344CB8AC3E}">
        <p14:creationId xmlns:p14="http://schemas.microsoft.com/office/powerpoint/2010/main" val="194729388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A Step_169_v2002">
            <a:extLst>
              <a:ext uri="{FF2B5EF4-FFF2-40B4-BE49-F238E27FC236}">
                <a16:creationId xmlns:a16="http://schemas.microsoft.com/office/drawing/2014/main" id="{02E51170-A006-2A66-2D9C-C34D23C49C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A40232A-A51D-4211-3BB4-26A74723D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87246014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A Step_169_vC001">
            <a:extLst>
              <a:ext uri="{FF2B5EF4-FFF2-40B4-BE49-F238E27FC236}">
                <a16:creationId xmlns:a16="http://schemas.microsoft.com/office/drawing/2014/main" id="{DD01953E-47F4-23D5-EA0B-2F1B0BB973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BCEB1F0-47FA-7762-B4E9-5CE1FF1F7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06416835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A Step_169_vC002">
            <a:extLst>
              <a:ext uri="{FF2B5EF4-FFF2-40B4-BE49-F238E27FC236}">
                <a16:creationId xmlns:a16="http://schemas.microsoft.com/office/drawing/2014/main" id="{1C502BAF-AFF2-134A-22E5-5CCC93EBB7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27A77E9-9A51-9202-36A2-2B680895F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3326733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103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2025-05-25T21:00:56Z</dcterms:modified>
  <cp:category>PDHymns</cp:category>
</cp:coreProperties>
</file>