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5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5/25/2025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5/25/2025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5/25/2025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5/25/2025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5/25/2025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5/25/2025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Only In Thee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MONOS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8.8.8.6.9.9.9.6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5600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9/8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/D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276229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746403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Thomas O. Chisholm (1905)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Charles H. Gabriel (1905)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D1DC18-7B6F-8925-3982-76D7ADB7C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ED00EAC-AA9A-6BE2-F385-89D98F09D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3~ Only In Thee</a:t>
            </a:r>
          </a:p>
        </p:txBody>
      </p:sp>
    </p:spTree>
    <p:extLst>
      <p:ext uri="{BB962C8B-B14F-4D97-AF65-F5344CB8AC3E}">
        <p14:creationId xmlns:p14="http://schemas.microsoft.com/office/powerpoint/2010/main" val="274418611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ly In Thee_169_v4o4002">
            <a:extLst>
              <a:ext uri="{FF2B5EF4-FFF2-40B4-BE49-F238E27FC236}">
                <a16:creationId xmlns:a16="http://schemas.microsoft.com/office/drawing/2014/main" id="{625BB48C-FE41-969D-3138-ED367BBC33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C014278-59B2-7B87-74CA-E235E8F27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64489187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ly In Thee_169_v4o4003">
            <a:extLst>
              <a:ext uri="{FF2B5EF4-FFF2-40B4-BE49-F238E27FC236}">
                <a16:creationId xmlns:a16="http://schemas.microsoft.com/office/drawing/2014/main" id="{0333D74F-4351-7785-8795-32C9DE66FD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A697223-1EAA-8BCB-F269-8A7C56BB3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16014479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ly In Thee_169_v4o4004">
            <a:extLst>
              <a:ext uri="{FF2B5EF4-FFF2-40B4-BE49-F238E27FC236}">
                <a16:creationId xmlns:a16="http://schemas.microsoft.com/office/drawing/2014/main" id="{A3D1AB37-6A7A-96BF-A88C-30E8FCBE12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697573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ly In Thee_169_v1001">
            <a:extLst>
              <a:ext uri="{FF2B5EF4-FFF2-40B4-BE49-F238E27FC236}">
                <a16:creationId xmlns:a16="http://schemas.microsoft.com/office/drawing/2014/main" id="{19DB6545-55F0-8C98-931A-40CE1283AD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Only In Thee</a:t>
            </a:r>
          </a:p>
        </p:txBody>
      </p:sp>
    </p:spTree>
    <p:extLst>
      <p:ext uri="{BB962C8B-B14F-4D97-AF65-F5344CB8AC3E}">
        <p14:creationId xmlns:p14="http://schemas.microsoft.com/office/powerpoint/2010/main" val="240308832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ly In Thee_169_v1002">
            <a:extLst>
              <a:ext uri="{FF2B5EF4-FFF2-40B4-BE49-F238E27FC236}">
                <a16:creationId xmlns:a16="http://schemas.microsoft.com/office/drawing/2014/main" id="{F11566CE-94D0-1582-FB50-7F5D3D3034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3ADF9FD-0278-1F98-2CF9-0A19446CE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92777294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ly In Thee_169_v1003">
            <a:extLst>
              <a:ext uri="{FF2B5EF4-FFF2-40B4-BE49-F238E27FC236}">
                <a16:creationId xmlns:a16="http://schemas.microsoft.com/office/drawing/2014/main" id="{41ECB472-1C38-8A07-AD95-26B84234D2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0E5887F-1ABE-AA82-91BC-01E05D17A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53330413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ly In Thee_169_v1004">
            <a:extLst>
              <a:ext uri="{FF2B5EF4-FFF2-40B4-BE49-F238E27FC236}">
                <a16:creationId xmlns:a16="http://schemas.microsoft.com/office/drawing/2014/main" id="{F38C4BCD-419D-C45F-200A-C83C1210E5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E57B6F8-6F76-A975-1906-6DCF4519D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43871478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ly In Thee_169_v2001">
            <a:extLst>
              <a:ext uri="{FF2B5EF4-FFF2-40B4-BE49-F238E27FC236}">
                <a16:creationId xmlns:a16="http://schemas.microsoft.com/office/drawing/2014/main" id="{55659A90-E186-1DC5-D112-1B94FF4206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B1E9834-3765-C473-B1C3-769752686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Only In Thee</a:t>
            </a:r>
          </a:p>
        </p:txBody>
      </p:sp>
    </p:spTree>
    <p:extLst>
      <p:ext uri="{BB962C8B-B14F-4D97-AF65-F5344CB8AC3E}">
        <p14:creationId xmlns:p14="http://schemas.microsoft.com/office/powerpoint/2010/main" val="39509932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ly In Thee_169_v2002">
            <a:extLst>
              <a:ext uri="{FF2B5EF4-FFF2-40B4-BE49-F238E27FC236}">
                <a16:creationId xmlns:a16="http://schemas.microsoft.com/office/drawing/2014/main" id="{536A9F0E-8799-29B9-A60B-24C2A13DA0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8762341-90DF-1EA6-4AF3-D48DD7D02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95310962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ly In Thee_169_v2003">
            <a:extLst>
              <a:ext uri="{FF2B5EF4-FFF2-40B4-BE49-F238E27FC236}">
                <a16:creationId xmlns:a16="http://schemas.microsoft.com/office/drawing/2014/main" id="{786C12C4-07A3-4B54-2F7E-EB5AEB12AE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039F4A9-D36A-16DA-523F-B1EE704DA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22946818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ly In Thee_169_v2004">
            <a:extLst>
              <a:ext uri="{FF2B5EF4-FFF2-40B4-BE49-F238E27FC236}">
                <a16:creationId xmlns:a16="http://schemas.microsoft.com/office/drawing/2014/main" id="{D38089DA-F7D2-3399-7B9E-58DFB248A1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F3DB667-5FB2-EDAF-3426-933020C1B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22092911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103</Words>
  <Application>Microsoft Office PowerPoint</Application>
  <PresentationFormat>Widescreen</PresentationFormat>
  <Paragraphs>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2025-05-25T21:14:20Z</dcterms:modified>
  <cp:category>PDHymns</cp:category>
</cp:coreProperties>
</file>