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5/28/2025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5/28/2025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5/28/2025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5/28/2025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5/28/2025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5/28/2025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Onward, Christian Soldiers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E/B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5/Chorus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487079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Sabine Baring-Gould (1864)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Arthur Sullivan (1871)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ward Christian Soldiers_169_v3o5001">
            <a:extLst>
              <a:ext uri="{FF2B5EF4-FFF2-40B4-BE49-F238E27FC236}">
                <a16:creationId xmlns:a16="http://schemas.microsoft.com/office/drawing/2014/main" id="{F67076FB-C819-2FE7-ECAE-DC82EE440B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53A2D85-0540-1260-4C4C-B0584C644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Onward, Christian Soldiers</a:t>
            </a:r>
          </a:p>
        </p:txBody>
      </p:sp>
    </p:spTree>
    <p:extLst>
      <p:ext uri="{BB962C8B-B14F-4D97-AF65-F5344CB8AC3E}">
        <p14:creationId xmlns:p14="http://schemas.microsoft.com/office/powerpoint/2010/main" val="100253884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ward Christian Soldiers_169_v3o5002">
            <a:extLst>
              <a:ext uri="{FF2B5EF4-FFF2-40B4-BE49-F238E27FC236}">
                <a16:creationId xmlns:a16="http://schemas.microsoft.com/office/drawing/2014/main" id="{E795EC5E-6E02-51A2-5344-94D97FB03B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F4A9245-E37C-C9F3-1D37-4729B915B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93170684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ward Christian Soldiers_169_vC001">
            <a:extLst>
              <a:ext uri="{FF2B5EF4-FFF2-40B4-BE49-F238E27FC236}">
                <a16:creationId xmlns:a16="http://schemas.microsoft.com/office/drawing/2014/main" id="{D242E3AC-948F-0FA7-2A6E-13AE8F366F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02CEC7D-2531-E1E5-49EC-621F43EB1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81994596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ward Christian Soldiers_169_vC002">
            <a:extLst>
              <a:ext uri="{FF2B5EF4-FFF2-40B4-BE49-F238E27FC236}">
                <a16:creationId xmlns:a16="http://schemas.microsoft.com/office/drawing/2014/main" id="{838A012B-EC8B-8DF9-2896-182F52DF07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9A5351A-6631-A11E-2F80-DDF62EB9D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19906438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ward Christian Soldiers_169_v4o5001">
            <a:extLst>
              <a:ext uri="{FF2B5EF4-FFF2-40B4-BE49-F238E27FC236}">
                <a16:creationId xmlns:a16="http://schemas.microsoft.com/office/drawing/2014/main" id="{0C215C6D-77B1-3642-79BA-E8F07E85AE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18CB2DC-8846-B677-F592-0EE2F56DE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Onward, Christian Soldiers</a:t>
            </a:r>
          </a:p>
        </p:txBody>
      </p:sp>
    </p:spTree>
    <p:extLst>
      <p:ext uri="{BB962C8B-B14F-4D97-AF65-F5344CB8AC3E}">
        <p14:creationId xmlns:p14="http://schemas.microsoft.com/office/powerpoint/2010/main" val="155090155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ward Christian Soldiers_169_v4o5002">
            <a:extLst>
              <a:ext uri="{FF2B5EF4-FFF2-40B4-BE49-F238E27FC236}">
                <a16:creationId xmlns:a16="http://schemas.microsoft.com/office/drawing/2014/main" id="{8D8AAA3E-E3AB-B5CC-730B-3E06E75239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A869005-3F43-ADB8-2A3B-EE37EE20E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78970625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ward Christian Soldiers_169_vC001">
            <a:extLst>
              <a:ext uri="{FF2B5EF4-FFF2-40B4-BE49-F238E27FC236}">
                <a16:creationId xmlns:a16="http://schemas.microsoft.com/office/drawing/2014/main" id="{6350753C-E09A-A0F7-A686-F3474014E2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4DB27FD-FBDF-8A11-7ECE-E80B66C51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3517661034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ward Christian Soldiers_169_vC002">
            <a:extLst>
              <a:ext uri="{FF2B5EF4-FFF2-40B4-BE49-F238E27FC236}">
                <a16:creationId xmlns:a16="http://schemas.microsoft.com/office/drawing/2014/main" id="{3FB5BB57-779E-2DD8-966C-DE5271C883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1578D38-11E0-070F-EDBA-92D90E148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3425823637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ward Christian Soldiers_169_v5o5001">
            <a:extLst>
              <a:ext uri="{FF2B5EF4-FFF2-40B4-BE49-F238E27FC236}">
                <a16:creationId xmlns:a16="http://schemas.microsoft.com/office/drawing/2014/main" id="{E46FC482-AED5-D426-711B-1DA5A561B1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6DB4517-11AF-58DA-F200-133A88372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5~ Onward, Christian Soldiers</a:t>
            </a:r>
          </a:p>
        </p:txBody>
      </p:sp>
    </p:spTree>
    <p:extLst>
      <p:ext uri="{BB962C8B-B14F-4D97-AF65-F5344CB8AC3E}">
        <p14:creationId xmlns:p14="http://schemas.microsoft.com/office/powerpoint/2010/main" val="937370781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ward Christian Soldiers_169_v5o5002">
            <a:extLst>
              <a:ext uri="{FF2B5EF4-FFF2-40B4-BE49-F238E27FC236}">
                <a16:creationId xmlns:a16="http://schemas.microsoft.com/office/drawing/2014/main" id="{96374266-633E-98DC-61B7-24FD46466E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39BBD70-D159-1AFE-6384-15AD688FD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</p:spTree>
    <p:extLst>
      <p:ext uri="{BB962C8B-B14F-4D97-AF65-F5344CB8AC3E}">
        <p14:creationId xmlns:p14="http://schemas.microsoft.com/office/powerpoint/2010/main" val="84745710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ward Christian Soldiers_169_v1001">
            <a:extLst>
              <a:ext uri="{FF2B5EF4-FFF2-40B4-BE49-F238E27FC236}">
                <a16:creationId xmlns:a16="http://schemas.microsoft.com/office/drawing/2014/main" id="{5A2AD3BA-EFC0-1672-1CD9-86EE997B05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Onward, Christian Soldiers</a:t>
            </a:r>
          </a:p>
        </p:txBody>
      </p:sp>
    </p:spTree>
    <p:extLst>
      <p:ext uri="{BB962C8B-B14F-4D97-AF65-F5344CB8AC3E}">
        <p14:creationId xmlns:p14="http://schemas.microsoft.com/office/powerpoint/2010/main" val="4101900655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ward Christian Soldiers_169_vC001">
            <a:extLst>
              <a:ext uri="{FF2B5EF4-FFF2-40B4-BE49-F238E27FC236}">
                <a16:creationId xmlns:a16="http://schemas.microsoft.com/office/drawing/2014/main" id="{70202E32-71AD-F7FF-02F3-93A2C24BD8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4BCB5F3-B6B2-42EA-E5BE-B41DEE54A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</p:spTree>
    <p:extLst>
      <p:ext uri="{BB962C8B-B14F-4D97-AF65-F5344CB8AC3E}">
        <p14:creationId xmlns:p14="http://schemas.microsoft.com/office/powerpoint/2010/main" val="910331951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ward Christian Soldiers_169_vC002">
            <a:extLst>
              <a:ext uri="{FF2B5EF4-FFF2-40B4-BE49-F238E27FC236}">
                <a16:creationId xmlns:a16="http://schemas.microsoft.com/office/drawing/2014/main" id="{EE481B48-7DEF-2B47-C2A9-51226A70EC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073262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ward Christian Soldiers_169_v1002">
            <a:extLst>
              <a:ext uri="{FF2B5EF4-FFF2-40B4-BE49-F238E27FC236}">
                <a16:creationId xmlns:a16="http://schemas.microsoft.com/office/drawing/2014/main" id="{21335305-6060-D010-6D27-A5291EF5B0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D32B5E3-2EE1-DF00-2556-25140C131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75061574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ward Christian Soldiers_169_vC001">
            <a:extLst>
              <a:ext uri="{FF2B5EF4-FFF2-40B4-BE49-F238E27FC236}">
                <a16:creationId xmlns:a16="http://schemas.microsoft.com/office/drawing/2014/main" id="{3E890C8F-26BD-26C8-8173-9D04EF9194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AD84AA2-32FD-AC5A-2664-6E8C453DC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90966336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ward Christian Soldiers_169_vC002">
            <a:extLst>
              <a:ext uri="{FF2B5EF4-FFF2-40B4-BE49-F238E27FC236}">
                <a16:creationId xmlns:a16="http://schemas.microsoft.com/office/drawing/2014/main" id="{1E37B375-1FD6-3503-BDD8-1AB8329E91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0D855C5-F6BB-9D96-B8A8-6CCB39D1C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65804109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ward Christian Soldiers_169_v2001">
            <a:extLst>
              <a:ext uri="{FF2B5EF4-FFF2-40B4-BE49-F238E27FC236}">
                <a16:creationId xmlns:a16="http://schemas.microsoft.com/office/drawing/2014/main" id="{78B91C51-BBEF-B4D6-AA21-ADBD7FB3FA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7711B71-D319-7201-E8BA-07825E945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Onward, Christian Soldiers</a:t>
            </a:r>
          </a:p>
        </p:txBody>
      </p:sp>
    </p:spTree>
    <p:extLst>
      <p:ext uri="{BB962C8B-B14F-4D97-AF65-F5344CB8AC3E}">
        <p14:creationId xmlns:p14="http://schemas.microsoft.com/office/powerpoint/2010/main" val="389724457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ward Christian Soldiers_169_v2002">
            <a:extLst>
              <a:ext uri="{FF2B5EF4-FFF2-40B4-BE49-F238E27FC236}">
                <a16:creationId xmlns:a16="http://schemas.microsoft.com/office/drawing/2014/main" id="{F4485AF1-4A0E-4232-3A37-7417CD2515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379C7F5-D124-85EE-A2D7-BDF26A0C1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01228965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ward Christian Soldiers_169_vC001">
            <a:extLst>
              <a:ext uri="{FF2B5EF4-FFF2-40B4-BE49-F238E27FC236}">
                <a16:creationId xmlns:a16="http://schemas.microsoft.com/office/drawing/2014/main" id="{F06E048D-56FA-D76C-7F17-B3D76D96A4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9BEAFB6-1867-B609-1B36-71FB71B54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56750477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ward Christian Soldiers_169_vC002">
            <a:extLst>
              <a:ext uri="{FF2B5EF4-FFF2-40B4-BE49-F238E27FC236}">
                <a16:creationId xmlns:a16="http://schemas.microsoft.com/office/drawing/2014/main" id="{1E1C70AA-E01D-BD58-B499-092D05D469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37580B5-3B55-4D03-0B44-8B5034101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58204302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137</Words>
  <Application>Microsoft Office PowerPoint</Application>
  <PresentationFormat>Widescreen</PresentationFormat>
  <Paragraphs>40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2025-05-28T15:35:00Z</dcterms:modified>
  <cp:category>PDHymns</cp:category>
</cp:coreProperties>
</file>