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The Walls Came Tumbling Down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13014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7607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G. A. Thacker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G. A. Thacker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2001">
            <a:extLst>
              <a:ext uri="{FF2B5EF4-FFF2-40B4-BE49-F238E27FC236}">
                <a16:creationId xmlns:a16="http://schemas.microsoft.com/office/drawing/2014/main" id="{D3023729-8D47-F5A5-B163-85E94A6BAE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C0A788-322F-7BE9-506C-A81E2D5AF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The Walls Came Tumbling Down</a:t>
            </a:r>
          </a:p>
        </p:txBody>
      </p:sp>
    </p:spTree>
    <p:extLst>
      <p:ext uri="{BB962C8B-B14F-4D97-AF65-F5344CB8AC3E}">
        <p14:creationId xmlns:p14="http://schemas.microsoft.com/office/powerpoint/2010/main" val="9553884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2002">
            <a:extLst>
              <a:ext uri="{FF2B5EF4-FFF2-40B4-BE49-F238E27FC236}">
                <a16:creationId xmlns:a16="http://schemas.microsoft.com/office/drawing/2014/main" id="{CCD414C4-66FD-E78F-8F4B-76F0D46F4E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D8EFE9E-4098-25D3-35FD-B466A5AA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3182231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2003">
            <a:extLst>
              <a:ext uri="{FF2B5EF4-FFF2-40B4-BE49-F238E27FC236}">
                <a16:creationId xmlns:a16="http://schemas.microsoft.com/office/drawing/2014/main" id="{38F98F89-BB1B-C5AA-8E46-75C511C92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D5DF9E-6682-1B2F-FC0E-C6BE13E0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0775472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1">
            <a:extLst>
              <a:ext uri="{FF2B5EF4-FFF2-40B4-BE49-F238E27FC236}">
                <a16:creationId xmlns:a16="http://schemas.microsoft.com/office/drawing/2014/main" id="{C28F6BBA-4FBC-905D-9A4D-64DD1F1797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CD0E9D-7247-96F4-72BE-D74C534DD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079175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2">
            <a:extLst>
              <a:ext uri="{FF2B5EF4-FFF2-40B4-BE49-F238E27FC236}">
                <a16:creationId xmlns:a16="http://schemas.microsoft.com/office/drawing/2014/main" id="{1442B0C1-7126-5E09-D2DA-D8E509649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F63BF5-4135-F630-549B-B3903F7C9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236405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3">
            <a:extLst>
              <a:ext uri="{FF2B5EF4-FFF2-40B4-BE49-F238E27FC236}">
                <a16:creationId xmlns:a16="http://schemas.microsoft.com/office/drawing/2014/main" id="{E509D0AF-A02E-0EFD-61AE-F120B4F8E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4FC3BA-0502-36CF-0E53-8B35A3DC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07702814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4">
            <a:extLst>
              <a:ext uri="{FF2B5EF4-FFF2-40B4-BE49-F238E27FC236}">
                <a16:creationId xmlns:a16="http://schemas.microsoft.com/office/drawing/2014/main" id="{0549ADAF-C136-D277-8006-6454EC70DA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3F5F47-1D68-73D2-0DFC-8E31F2F8B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29637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5">
            <a:extLst>
              <a:ext uri="{FF2B5EF4-FFF2-40B4-BE49-F238E27FC236}">
                <a16:creationId xmlns:a16="http://schemas.microsoft.com/office/drawing/2014/main" id="{FF58247B-F7A9-0F67-C647-3775E9D45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7FBCDC-27B9-3BBC-3C57-11D027255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2276601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3001">
            <a:extLst>
              <a:ext uri="{FF2B5EF4-FFF2-40B4-BE49-F238E27FC236}">
                <a16:creationId xmlns:a16="http://schemas.microsoft.com/office/drawing/2014/main" id="{EEC0A2A0-A8A1-BB24-F61D-311118C087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D33077-5DBC-BF10-10DB-BB14C9C02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The Walls Came Tumbling Down</a:t>
            </a:r>
          </a:p>
        </p:txBody>
      </p:sp>
    </p:spTree>
    <p:extLst>
      <p:ext uri="{BB962C8B-B14F-4D97-AF65-F5344CB8AC3E}">
        <p14:creationId xmlns:p14="http://schemas.microsoft.com/office/powerpoint/2010/main" val="138643430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3002">
            <a:extLst>
              <a:ext uri="{FF2B5EF4-FFF2-40B4-BE49-F238E27FC236}">
                <a16:creationId xmlns:a16="http://schemas.microsoft.com/office/drawing/2014/main" id="{DE50091C-1500-632B-8ECE-9BF9E7DAB8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94B155-3205-69F2-7039-34387C8A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4117016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1001">
            <a:extLst>
              <a:ext uri="{FF2B5EF4-FFF2-40B4-BE49-F238E27FC236}">
                <a16:creationId xmlns:a16="http://schemas.microsoft.com/office/drawing/2014/main" id="{BDA97C73-1B04-2CD9-01DC-D88CD0082D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The Walls Came Tumbling Down</a:t>
            </a:r>
          </a:p>
        </p:txBody>
      </p:sp>
    </p:spTree>
    <p:extLst>
      <p:ext uri="{BB962C8B-B14F-4D97-AF65-F5344CB8AC3E}">
        <p14:creationId xmlns:p14="http://schemas.microsoft.com/office/powerpoint/2010/main" val="408466549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3003">
            <a:extLst>
              <a:ext uri="{FF2B5EF4-FFF2-40B4-BE49-F238E27FC236}">
                <a16:creationId xmlns:a16="http://schemas.microsoft.com/office/drawing/2014/main" id="{604C88BF-D451-A4F0-C08E-81254D4BB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CCD4AB8-3795-4CFE-36A1-B14C1E0F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6023647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1">
            <a:extLst>
              <a:ext uri="{FF2B5EF4-FFF2-40B4-BE49-F238E27FC236}">
                <a16:creationId xmlns:a16="http://schemas.microsoft.com/office/drawing/2014/main" id="{6DE7C080-A791-AFA9-3F78-5BAC13867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087182-7776-9CFE-2E55-959E970B8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81285007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2">
            <a:extLst>
              <a:ext uri="{FF2B5EF4-FFF2-40B4-BE49-F238E27FC236}">
                <a16:creationId xmlns:a16="http://schemas.microsoft.com/office/drawing/2014/main" id="{ABE2D006-7534-E51D-C911-8B5C45D3BD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61E5E9-26D5-E838-4304-2B9C7391A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2296689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3">
            <a:extLst>
              <a:ext uri="{FF2B5EF4-FFF2-40B4-BE49-F238E27FC236}">
                <a16:creationId xmlns:a16="http://schemas.microsoft.com/office/drawing/2014/main" id="{3E22DD9A-126C-1513-D860-9AABDD3D9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CF4543-D74A-7DA9-BF47-7412DC516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50768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4">
            <a:extLst>
              <a:ext uri="{FF2B5EF4-FFF2-40B4-BE49-F238E27FC236}">
                <a16:creationId xmlns:a16="http://schemas.microsoft.com/office/drawing/2014/main" id="{3DFCBEBC-7983-8C41-7396-745289507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1870BB-FEC4-17E2-41D5-82A59ACFE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8102421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5">
            <a:extLst>
              <a:ext uri="{FF2B5EF4-FFF2-40B4-BE49-F238E27FC236}">
                <a16:creationId xmlns:a16="http://schemas.microsoft.com/office/drawing/2014/main" id="{C2FCFA78-CA4B-1BD1-3D32-48873097B6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BFCE6B-648F-55E9-1C00-4EBC4C325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9092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1002">
            <a:extLst>
              <a:ext uri="{FF2B5EF4-FFF2-40B4-BE49-F238E27FC236}">
                <a16:creationId xmlns:a16="http://schemas.microsoft.com/office/drawing/2014/main" id="{B6B3544E-7F6D-5631-96B5-94D985013E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066436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1003">
            <a:extLst>
              <a:ext uri="{FF2B5EF4-FFF2-40B4-BE49-F238E27FC236}">
                <a16:creationId xmlns:a16="http://schemas.microsoft.com/office/drawing/2014/main" id="{E5A1A544-0858-6940-9608-D5217F7E0B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595C63-8529-F400-EF0C-742AD4B8E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43652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1">
            <a:extLst>
              <a:ext uri="{FF2B5EF4-FFF2-40B4-BE49-F238E27FC236}">
                <a16:creationId xmlns:a16="http://schemas.microsoft.com/office/drawing/2014/main" id="{5C59C665-84B6-2273-A5B7-F3C6A1B39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96C47B-5C64-2A81-FA13-D8200B87B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269122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2">
            <a:extLst>
              <a:ext uri="{FF2B5EF4-FFF2-40B4-BE49-F238E27FC236}">
                <a16:creationId xmlns:a16="http://schemas.microsoft.com/office/drawing/2014/main" id="{76A35114-DB26-38BB-0418-926889946C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B2B70C-A1B0-562C-ADFB-8BAE8A6C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379033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3">
            <a:extLst>
              <a:ext uri="{FF2B5EF4-FFF2-40B4-BE49-F238E27FC236}">
                <a16:creationId xmlns:a16="http://schemas.microsoft.com/office/drawing/2014/main" id="{F4F74057-5DCC-BF1B-198C-AE6BF08311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A3525B-2EA7-6323-C8B1-04386339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0058806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4">
            <a:extLst>
              <a:ext uri="{FF2B5EF4-FFF2-40B4-BE49-F238E27FC236}">
                <a16:creationId xmlns:a16="http://schemas.microsoft.com/office/drawing/2014/main" id="{6AB0F079-F600-AA9A-36DA-25D9C7003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C9F89AB-1BCB-EE67-AC03-541E63958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87935365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Walls Came Tumbling Down_169_vC005">
            <a:extLst>
              <a:ext uri="{FF2B5EF4-FFF2-40B4-BE49-F238E27FC236}">
                <a16:creationId xmlns:a16="http://schemas.microsoft.com/office/drawing/2014/main" id="{025EAF3B-C410-E30A-DB02-17867E3CC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51DF8D-AF29-21E3-4126-22602E42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108027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143</Words>
  <Application>Microsoft Office PowerPoint</Application>
  <PresentationFormat>Widescreen</PresentationFormat>
  <Paragraphs>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2025-01-23T23:30:25Z</dcterms:modified>
  <cp:category>PDHymns</cp:category>
</cp:coreProperties>
</file>