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Watch And Pray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3355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Elbert Bailey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Elbert Bailey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3001">
            <a:extLst>
              <a:ext uri="{FF2B5EF4-FFF2-40B4-BE49-F238E27FC236}">
                <a16:creationId xmlns:a16="http://schemas.microsoft.com/office/drawing/2014/main" id="{830A4EC9-FEF0-0A38-92B4-4EC9975C9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ED426A-6E5D-558C-A503-70535270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Watch And Pray</a:t>
            </a:r>
          </a:p>
        </p:txBody>
      </p:sp>
    </p:spTree>
    <p:extLst>
      <p:ext uri="{BB962C8B-B14F-4D97-AF65-F5344CB8AC3E}">
        <p14:creationId xmlns:p14="http://schemas.microsoft.com/office/powerpoint/2010/main" val="6848054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3002">
            <a:extLst>
              <a:ext uri="{FF2B5EF4-FFF2-40B4-BE49-F238E27FC236}">
                <a16:creationId xmlns:a16="http://schemas.microsoft.com/office/drawing/2014/main" id="{20B23FBF-0E8B-4866-FEF6-FD33B12C7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5F90C6-C18C-86D7-391D-0F588BA5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709283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1">
            <a:extLst>
              <a:ext uri="{FF2B5EF4-FFF2-40B4-BE49-F238E27FC236}">
                <a16:creationId xmlns:a16="http://schemas.microsoft.com/office/drawing/2014/main" id="{24B8AE50-452F-0E6B-AFEA-A79666DFC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74B2EC-3C6E-B3FD-E0A1-55B9F4AF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138189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2">
            <a:extLst>
              <a:ext uri="{FF2B5EF4-FFF2-40B4-BE49-F238E27FC236}">
                <a16:creationId xmlns:a16="http://schemas.microsoft.com/office/drawing/2014/main" id="{90A140DB-857A-BBD7-C6AF-E5D9544D0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9FCDE3-C64A-9FE7-C76F-5517ED6F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254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1001">
            <a:extLst>
              <a:ext uri="{FF2B5EF4-FFF2-40B4-BE49-F238E27FC236}">
                <a16:creationId xmlns:a16="http://schemas.microsoft.com/office/drawing/2014/main" id="{3EEE73A4-0DA7-A4BD-52C7-A9A23A9EE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Watch And Pray</a:t>
            </a:r>
          </a:p>
        </p:txBody>
      </p:sp>
    </p:spTree>
    <p:extLst>
      <p:ext uri="{BB962C8B-B14F-4D97-AF65-F5344CB8AC3E}">
        <p14:creationId xmlns:p14="http://schemas.microsoft.com/office/powerpoint/2010/main" val="42095789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1002">
            <a:extLst>
              <a:ext uri="{FF2B5EF4-FFF2-40B4-BE49-F238E27FC236}">
                <a16:creationId xmlns:a16="http://schemas.microsoft.com/office/drawing/2014/main" id="{5A330103-20E6-A3EC-A90F-20382FA2A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741317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1">
            <a:extLst>
              <a:ext uri="{FF2B5EF4-FFF2-40B4-BE49-F238E27FC236}">
                <a16:creationId xmlns:a16="http://schemas.microsoft.com/office/drawing/2014/main" id="{D4F17001-97EE-D6BE-B80B-AE8266FD4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F0DB66-CC3C-2B79-8D2F-390AB7090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406538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2">
            <a:extLst>
              <a:ext uri="{FF2B5EF4-FFF2-40B4-BE49-F238E27FC236}">
                <a16:creationId xmlns:a16="http://schemas.microsoft.com/office/drawing/2014/main" id="{40C5D0EF-46C8-8B22-F037-4E8961F70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039AED-C96C-5E0D-DF9E-224D11B2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656765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2001">
            <a:extLst>
              <a:ext uri="{FF2B5EF4-FFF2-40B4-BE49-F238E27FC236}">
                <a16:creationId xmlns:a16="http://schemas.microsoft.com/office/drawing/2014/main" id="{44FA11A8-2030-79EE-E288-FB63DA63F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DD68A4-ED7C-5630-2FA0-0628ABE7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Watch And Pray</a:t>
            </a:r>
          </a:p>
        </p:txBody>
      </p:sp>
    </p:spTree>
    <p:extLst>
      <p:ext uri="{BB962C8B-B14F-4D97-AF65-F5344CB8AC3E}">
        <p14:creationId xmlns:p14="http://schemas.microsoft.com/office/powerpoint/2010/main" val="13874404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2002">
            <a:extLst>
              <a:ext uri="{FF2B5EF4-FFF2-40B4-BE49-F238E27FC236}">
                <a16:creationId xmlns:a16="http://schemas.microsoft.com/office/drawing/2014/main" id="{13D7141E-B53E-D77E-1978-3485ADDCB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366C01-2562-542B-724A-F346D018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698565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1">
            <a:extLst>
              <a:ext uri="{FF2B5EF4-FFF2-40B4-BE49-F238E27FC236}">
                <a16:creationId xmlns:a16="http://schemas.microsoft.com/office/drawing/2014/main" id="{DFFCF2B0-56FA-7DBD-E4D9-36731201A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EBE268-AD0E-EEF5-1F71-72889A88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14711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tch And Pray_vC002">
            <a:extLst>
              <a:ext uri="{FF2B5EF4-FFF2-40B4-BE49-F238E27FC236}">
                <a16:creationId xmlns:a16="http://schemas.microsoft.com/office/drawing/2014/main" id="{847CB53F-A1EE-A0E1-628F-03504D8F1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373A1C-388A-BCD2-57FE-A85DE584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296840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93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2025-01-17T23:52:00Z</dcterms:modified>
  <cp:category>PDHymns</cp:category>
</cp:coreProperties>
</file>